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7C293-F238-498B-A191-4984BE09986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08A8-B3AC-4443-AD84-45065740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3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2aed735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2aed735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Josh Notes: 13 </a:t>
            </a:r>
            <a:r>
              <a:rPr lang="en" b="1">
                <a:solidFill>
                  <a:schemeClr val="dk1"/>
                </a:solidFill>
              </a:rPr>
              <a:t>sec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plot above shows the forecast of New Cases that was used in all of the compared multivariate models as a consistent baseline to predict the next seven days of hospitalizations. An mlp was used to calculate these estimates by taking the average of 50 generated models.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DA81-9971-42F4-AE61-2930A71A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09BF4-97B9-4070-96EE-8CBED1ED1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6254F-C23B-4503-8656-D4A57530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B6A97-E6DF-4FAD-92BE-78302083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C41F4-E616-4895-B37D-6F19CDA6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9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45FC-3A0C-4E18-8CAE-A601E4F6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01DF4-4FDD-4425-89FB-863D8438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A74E8-55B0-4F7F-A762-59BDCB3BF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CABC6-9515-4F4B-A2EF-72E90FA9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BC59-09EE-4F66-9D28-9F25390B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B1B27-F6A1-4BFA-9269-0CD11EA44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D9524-5D65-4C5D-9738-6D24FF4D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40011-20AE-4A63-8B8A-540859E1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FA755-1D91-49F4-81A5-DD965666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9AE43-A225-482B-AF42-0D75A342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14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16320" y="1685924"/>
            <a:ext cx="7016000" cy="4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600">
                <a:solidFill>
                  <a:srgbClr val="0C0C0C"/>
                </a:solidFill>
              </a:defRPr>
            </a:lvl1pPr>
            <a:lvl2pPr marL="1219170" lvl="1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2pPr>
            <a:lvl3pPr marL="1828754" lvl="2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3pPr>
            <a:lvl4pPr marL="2438339" lvl="3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4pPr>
            <a:lvl5pPr marL="3047924" lvl="4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659929" y="6076361"/>
            <a:ext cx="28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516321" y="6076361"/>
            <a:ext cx="91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7915600" y="0"/>
            <a:ext cx="42764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20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867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16323" y="410829"/>
            <a:ext cx="7016000" cy="10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516323" y="942477"/>
            <a:ext cx="7016000" cy="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4592-514A-49CC-B732-42111E2B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2707-E271-4306-BED2-1F0B63C0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AA55-0393-4E46-A00F-55F191F0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AC783-2690-4478-A8BB-F39843F9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DCC0-6948-4A69-AE09-EAA537FB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4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0C4F-4364-400C-B01C-7E5321D6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8BC2C-B2C8-4E5B-AF59-D2EBAFE62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F91FB-464D-4A31-A022-74002CF1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ACD14-4789-47E4-922F-AD0F95F8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71D84-1610-498F-B09A-F9DA90CC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2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47FC-AD14-46CA-A920-B9FAF68E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DCE3-1AEB-47A8-A28C-0B5982EF0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0C0B-4C11-4BBF-8359-02F658466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32667-5CAE-4BF7-860B-E5E6107D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99E5B-46D6-4C15-8834-FB679FD0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A795B-6657-4B78-ACD2-F847AED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7146-CD57-46A6-8DAB-C2492534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0C0EC-5B61-45D0-8607-3E5E54978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CF469-C7F6-4635-A5EA-A25E776C4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48053-24F3-41DB-BCB6-CD62FBB60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BEF79-4A1A-41E8-A1DD-7FDC60D72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ABD96-CCA5-4F27-A4F0-44A28F76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00C1C-F2AF-4A52-A481-CC8A1F2F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77111-366C-4A1A-B9FF-B0D1B7C0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4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021D-8424-43B2-BFC0-61A65FE6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93EBA-D4CC-487E-B41B-A197C5FA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E219B-4A62-4508-A7A5-168CF140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74758-CA7C-4406-AC0B-31B8A107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1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BAEF9-9C9F-4313-AB54-D3DA3210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D8313-D415-48AB-AF4F-0BACDA59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F78A-F66A-4CE6-9B90-BBBC04E2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9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8346-E7A3-4A36-A4AE-CCA72281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8C91-107E-4DF4-AA80-2A47A156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1538-E626-411B-BACD-6AE39ED6A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EDB56-78A2-4B70-97F0-9B2061E7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23817-51CF-4ED3-AE4A-FD12D669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40DCB-43D8-4AC9-ACCF-D709E1A5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4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D49E-A0D4-4BD8-8ED1-1B86437F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4E46F-A941-42EE-B2BB-8E0878831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49F16-072E-4DA4-A5F4-98342461B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FA91B-829B-4183-9453-4DFAD26A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17178-F72B-4AD7-8C46-EA684673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DCBB-8E71-4F8D-808B-3ECE210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4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19C74-C692-4BCC-839F-9154D7A3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4B455-B6F7-48C3-90FC-6D611E6B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1A40-7DAC-411C-BE2B-6373192B9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0F3A-573E-4E21-8CC4-C086E14F6A5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3525F-B6BF-4834-81C6-6AB86BBF6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62B7-EF0E-415C-BA7D-1A60C1E3C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D219-81CB-48B4-8FA0-F7F7FDD7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>
            <a:spLocks noGrp="1"/>
          </p:cNvSpPr>
          <p:nvPr>
            <p:ph type="pic" idx="2"/>
          </p:nvPr>
        </p:nvSpPr>
        <p:spPr>
          <a:xfrm>
            <a:off x="7915600" y="0"/>
            <a:ext cx="4276400" cy="6858000"/>
          </a:xfrm>
          <a:prstGeom prst="rect">
            <a:avLst/>
          </a:prstGeom>
        </p:spPr>
        <p:txBody>
          <a:bodyPr spcFirstLastPara="1" vert="horz" wrap="square" lIns="10767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  <a:buNone/>
            </a:pP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5">
            <a:alphaModFix/>
          </a:blip>
          <a:srcRect l="6454" r="44310" b="1341"/>
          <a:stretch/>
        </p:blipFill>
        <p:spPr>
          <a:xfrm>
            <a:off x="7915600" y="-167"/>
            <a:ext cx="427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516333" y="410832"/>
            <a:ext cx="7015600" cy="23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467">
                <a:solidFill>
                  <a:schemeClr val="dk1"/>
                </a:solidFill>
              </a:rPr>
              <a:t>california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91300" y="1115932"/>
            <a:ext cx="7015600" cy="83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67" tIns="0" rIns="0" bIns="0" rtlCol="0" anchor="t" anchorCtr="0">
            <a:noAutofit/>
          </a:bodyPr>
          <a:lstStyle/>
          <a:p>
            <a:pPr marL="0" indent="0" algn="ctr">
              <a:spcBef>
                <a:spcPts val="1067"/>
              </a:spcBef>
              <a:buNone/>
            </a:pPr>
            <a:r>
              <a:rPr lang="en" sz="1867"/>
              <a:t>Forecast of </a:t>
            </a:r>
            <a:r>
              <a:rPr lang="en" sz="1867" b="1"/>
              <a:t>New Positive Cases (Avg of last 7 Days)</a:t>
            </a:r>
            <a:r>
              <a:rPr lang="en" sz="1867"/>
              <a:t> - For Use in Multivariate forecasts of Currently Hospitalized Patients</a:t>
            </a:r>
            <a:endParaRPr sz="1867"/>
          </a:p>
          <a:p>
            <a:pPr indent="0" algn="ctr">
              <a:spcBef>
                <a:spcPts val="1067"/>
              </a:spcBef>
              <a:buNone/>
            </a:pPr>
            <a:endParaRPr sz="1867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67" y="2001134"/>
            <a:ext cx="7226267" cy="46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937F46B-0687-4863-B481-18BB04C5B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5143501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752">
        <p:fade/>
      </p:transition>
    </mc:Choice>
    <mc:Fallback xmlns="">
      <p:transition advTm="12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Widescreen</PresentationFormat>
  <Paragraphs>4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Bebas Neue</vt:lpstr>
      <vt:lpstr>Calibri</vt:lpstr>
      <vt:lpstr>Calibri Light</vt:lpstr>
      <vt:lpstr>Noto Sans Symbols</vt:lpstr>
      <vt:lpstr>Office Theme</vt:lpstr>
      <vt:lpstr>california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</dc:title>
  <dc:creator>Eysenbach, Joshua</dc:creator>
  <cp:lastModifiedBy>Eysenbach, Joshua</cp:lastModifiedBy>
  <cp:revision>1</cp:revision>
  <dcterms:created xsi:type="dcterms:W3CDTF">2020-08-06T02:46:50Z</dcterms:created>
  <dcterms:modified xsi:type="dcterms:W3CDTF">2020-08-06T02:47:03Z</dcterms:modified>
</cp:coreProperties>
</file>